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F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谷 功" userId="6f7709f6f58a1b79" providerId="LiveId" clId="{D5500D4B-4E24-4491-A92D-7DD01164C09C}"/>
    <pc:docChg chg="delSld modSld">
      <pc:chgData name="中谷 功" userId="6f7709f6f58a1b79" providerId="LiveId" clId="{D5500D4B-4E24-4491-A92D-7DD01164C09C}" dt="2020-04-10T11:21:28.082" v="17" actId="2696"/>
      <pc:docMkLst>
        <pc:docMk/>
      </pc:docMkLst>
      <pc:sldChg chg="modSp mod">
        <pc:chgData name="中谷 功" userId="6f7709f6f58a1b79" providerId="LiveId" clId="{D5500D4B-4E24-4491-A92D-7DD01164C09C}" dt="2020-04-10T11:19:13.269" v="15" actId="1076"/>
        <pc:sldMkLst>
          <pc:docMk/>
          <pc:sldMk cId="366315439" sldId="256"/>
        </pc:sldMkLst>
        <pc:spChg chg="mod">
          <ac:chgData name="中谷 功" userId="6f7709f6f58a1b79" providerId="LiveId" clId="{D5500D4B-4E24-4491-A92D-7DD01164C09C}" dt="2020-04-10T11:19:00.958" v="12" actId="1076"/>
          <ac:spMkLst>
            <pc:docMk/>
            <pc:sldMk cId="366315439" sldId="256"/>
            <ac:spMk id="2" creationId="{D8EE121D-DB77-4103-B79F-B96350DD4282}"/>
          </ac:spMkLst>
        </pc:spChg>
        <pc:spChg chg="mod">
          <ac:chgData name="中谷 功" userId="6f7709f6f58a1b79" providerId="LiveId" clId="{D5500D4B-4E24-4491-A92D-7DD01164C09C}" dt="2020-04-10T11:19:04.253" v="13" actId="1076"/>
          <ac:spMkLst>
            <pc:docMk/>
            <pc:sldMk cId="366315439" sldId="256"/>
            <ac:spMk id="3" creationId="{7DC5CC4C-DF44-44ED-87F7-BAD0AD9D37B3}"/>
          </ac:spMkLst>
        </pc:spChg>
        <pc:spChg chg="mod">
          <ac:chgData name="中谷 功" userId="6f7709f6f58a1b79" providerId="LiveId" clId="{D5500D4B-4E24-4491-A92D-7DD01164C09C}" dt="2020-04-10T11:18:14.558" v="5" actId="1076"/>
          <ac:spMkLst>
            <pc:docMk/>
            <pc:sldMk cId="366315439" sldId="256"/>
            <ac:spMk id="5" creationId="{38515335-9BC1-4739-82B0-B9DCF79C5FA7}"/>
          </ac:spMkLst>
        </pc:spChg>
        <pc:spChg chg="mod">
          <ac:chgData name="中谷 功" userId="6f7709f6f58a1b79" providerId="LiveId" clId="{D5500D4B-4E24-4491-A92D-7DD01164C09C}" dt="2020-04-10T11:19:09.117" v="14" actId="1076"/>
          <ac:spMkLst>
            <pc:docMk/>
            <pc:sldMk cId="366315439" sldId="256"/>
            <ac:spMk id="6" creationId="{55868F84-A491-47F0-9D5B-BB9AA8A1AA2A}"/>
          </ac:spMkLst>
        </pc:spChg>
        <pc:spChg chg="mod">
          <ac:chgData name="中谷 功" userId="6f7709f6f58a1b79" providerId="LiveId" clId="{D5500D4B-4E24-4491-A92D-7DD01164C09C}" dt="2020-04-10T11:19:13.269" v="15" actId="1076"/>
          <ac:spMkLst>
            <pc:docMk/>
            <pc:sldMk cId="366315439" sldId="256"/>
            <ac:spMk id="7" creationId="{FD8D9739-8B7B-4BB2-BE5A-E983EF784943}"/>
          </ac:spMkLst>
        </pc:spChg>
        <pc:spChg chg="mod">
          <ac:chgData name="中谷 功" userId="6f7709f6f58a1b79" providerId="LiveId" clId="{D5500D4B-4E24-4491-A92D-7DD01164C09C}" dt="2020-04-10T11:18:10.685" v="4" actId="1076"/>
          <ac:spMkLst>
            <pc:docMk/>
            <pc:sldMk cId="366315439" sldId="256"/>
            <ac:spMk id="14" creationId="{55F14030-1C17-42E4-A9D2-92CCD47A0459}"/>
          </ac:spMkLst>
        </pc:spChg>
        <pc:picChg chg="mod">
          <ac:chgData name="中谷 功" userId="6f7709f6f58a1b79" providerId="LiveId" clId="{D5500D4B-4E24-4491-A92D-7DD01164C09C}" dt="2020-04-10T11:18:30.877" v="9" actId="14100"/>
          <ac:picMkLst>
            <pc:docMk/>
            <pc:sldMk cId="366315439" sldId="256"/>
            <ac:picMk id="4" creationId="{4BE970D8-412A-485B-93FD-3D3CCA3AD162}"/>
          </ac:picMkLst>
        </pc:picChg>
        <pc:picChg chg="mod">
          <ac:chgData name="中谷 功" userId="6f7709f6f58a1b79" providerId="LiveId" clId="{D5500D4B-4E24-4491-A92D-7DD01164C09C}" dt="2020-04-10T11:18:46.597" v="11" actId="1076"/>
          <ac:picMkLst>
            <pc:docMk/>
            <pc:sldMk cId="366315439" sldId="256"/>
            <ac:picMk id="10" creationId="{6298D3F4-7ED4-4314-9A5F-60C4E82BF104}"/>
          </ac:picMkLst>
        </pc:picChg>
        <pc:picChg chg="mod">
          <ac:chgData name="中谷 功" userId="6f7709f6f58a1b79" providerId="LiveId" clId="{D5500D4B-4E24-4491-A92D-7DD01164C09C}" dt="2020-04-10T11:18:42.165" v="10" actId="1076"/>
          <ac:picMkLst>
            <pc:docMk/>
            <pc:sldMk cId="366315439" sldId="256"/>
            <ac:picMk id="12" creationId="{8065203A-0BF1-4AB4-AA6C-313769445F0E}"/>
          </ac:picMkLst>
        </pc:picChg>
      </pc:sldChg>
      <pc:sldChg chg="del">
        <pc:chgData name="中谷 功" userId="6f7709f6f58a1b79" providerId="LiveId" clId="{D5500D4B-4E24-4491-A92D-7DD01164C09C}" dt="2020-04-10T11:21:28.082" v="17" actId="2696"/>
        <pc:sldMkLst>
          <pc:docMk/>
          <pc:sldMk cId="3709073962" sldId="266"/>
        </pc:sldMkLst>
      </pc:sldChg>
      <pc:sldChg chg="del">
        <pc:chgData name="中谷 功" userId="6f7709f6f58a1b79" providerId="LiveId" clId="{D5500D4B-4E24-4491-A92D-7DD01164C09C}" dt="2020-04-10T11:21:25.113" v="16" actId="2696"/>
        <pc:sldMkLst>
          <pc:docMk/>
          <pc:sldMk cId="870629485" sldId="267"/>
        </pc:sldMkLst>
      </pc:sldChg>
      <pc:sldMasterChg chg="delSldLayout">
        <pc:chgData name="中谷 功" userId="6f7709f6f58a1b79" providerId="LiveId" clId="{D5500D4B-4E24-4491-A92D-7DD01164C09C}" dt="2020-04-10T11:21:28.082" v="17" actId="2696"/>
        <pc:sldMasterMkLst>
          <pc:docMk/>
          <pc:sldMasterMk cId="3439532572" sldId="2147483732"/>
        </pc:sldMasterMkLst>
        <pc:sldLayoutChg chg="del">
          <pc:chgData name="中谷 功" userId="6f7709f6f58a1b79" providerId="LiveId" clId="{D5500D4B-4E24-4491-A92D-7DD01164C09C}" dt="2020-04-10T11:21:28.082" v="17" actId="2696"/>
          <pc:sldLayoutMkLst>
            <pc:docMk/>
            <pc:sldMasterMk cId="3439532572" sldId="2147483732"/>
            <pc:sldLayoutMk cId="2561044500" sldId="214748373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58" y="1124712"/>
            <a:ext cx="8967407" cy="3172968"/>
          </a:xfrm>
        </p:spPr>
        <p:txBody>
          <a:bodyPr anchor="b">
            <a:normAutofit/>
          </a:bodyPr>
          <a:lstStyle>
            <a:lvl1pPr algn="l">
              <a:defRPr sz="6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58" y="4727448"/>
            <a:ext cx="8967407" cy="1481328"/>
          </a:xfrm>
        </p:spPr>
        <p:txBody>
          <a:bodyPr>
            <a:normAutofit/>
          </a:bodyPr>
          <a:lstStyle>
            <a:lvl1pPr marL="0" indent="0" algn="l">
              <a:buNone/>
              <a:defRPr sz="2275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8059" y="6356351"/>
            <a:ext cx="222885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6615" y="6356351"/>
            <a:ext cx="222885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683039" y="412799"/>
            <a:ext cx="146304" cy="572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470155" y="4501201"/>
            <a:ext cx="8965691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71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9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453545" y="0"/>
            <a:ext cx="9073551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460629" y="0"/>
            <a:ext cx="906399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05303" y="787352"/>
            <a:ext cx="104013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399" y="548640"/>
            <a:ext cx="8261604" cy="1179576"/>
          </a:xfrm>
        </p:spPr>
        <p:txBody>
          <a:bodyPr>
            <a:normAutofit/>
          </a:bodyPr>
          <a:lstStyle>
            <a:lvl1pPr>
              <a:defRPr sz="32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399" y="2478024"/>
            <a:ext cx="8261604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6399" y="6356351"/>
            <a:ext cx="222885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9153" y="6356351"/>
            <a:ext cx="222885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4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453546" y="4981421"/>
            <a:ext cx="9047152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05303" y="5118581"/>
            <a:ext cx="11887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99" y="640080"/>
            <a:ext cx="8848535" cy="4114800"/>
          </a:xfrm>
        </p:spPr>
        <p:txBody>
          <a:bodyPr anchor="b">
            <a:normAutofit/>
          </a:bodyPr>
          <a:lstStyle>
            <a:lvl1pPr>
              <a:defRPr sz="53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514" y="5102352"/>
            <a:ext cx="861822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1625">
                <a:solidFill>
                  <a:schemeClr val="tx1"/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3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453545" y="0"/>
            <a:ext cx="9073551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460629" y="0"/>
            <a:ext cx="906399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05303" y="787352"/>
            <a:ext cx="104013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399" y="548640"/>
            <a:ext cx="8261604" cy="1179576"/>
          </a:xfrm>
        </p:spPr>
        <p:txBody>
          <a:bodyPr>
            <a:normAutofit/>
          </a:bodyPr>
          <a:lstStyle>
            <a:lvl1pPr>
              <a:defRPr sz="32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6399" y="2478024"/>
            <a:ext cx="401193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6073" y="2478024"/>
            <a:ext cx="401193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6399" y="6356351"/>
            <a:ext cx="222885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9153" y="6356351"/>
            <a:ext cx="222885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453545" y="0"/>
            <a:ext cx="9073551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460629" y="0"/>
            <a:ext cx="906399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05303" y="787352"/>
            <a:ext cx="104013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399" y="548640"/>
            <a:ext cx="8261604" cy="1179576"/>
          </a:xfrm>
        </p:spPr>
        <p:txBody>
          <a:bodyPr>
            <a:normAutofit/>
          </a:bodyPr>
          <a:lstStyle>
            <a:lvl1pPr>
              <a:defRPr sz="32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99" y="2372650"/>
            <a:ext cx="4011930" cy="823912"/>
          </a:xfrm>
        </p:spPr>
        <p:txBody>
          <a:bodyPr anchor="b"/>
          <a:lstStyle>
            <a:lvl1pPr marL="0" indent="0">
              <a:buNone/>
              <a:defRPr sz="1950" b="1" cap="none" baseline="0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6399" y="3203688"/>
            <a:ext cx="4011930" cy="2968512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6073" y="2372650"/>
            <a:ext cx="4011930" cy="823912"/>
          </a:xfrm>
        </p:spPr>
        <p:txBody>
          <a:bodyPr anchor="b"/>
          <a:lstStyle>
            <a:lvl1pPr marL="0" indent="0">
              <a:buNone/>
              <a:defRPr sz="1950" b="1" cap="none" baseline="0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6073" y="3203688"/>
            <a:ext cx="4011930" cy="2968511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6399" y="6356351"/>
            <a:ext cx="222885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9153" y="6356351"/>
            <a:ext cx="222885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541006" y="1533525"/>
            <a:ext cx="8870114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494881" y="2971798"/>
            <a:ext cx="104013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81" y="1938528"/>
            <a:ext cx="8269034" cy="2990088"/>
          </a:xfrm>
        </p:spPr>
        <p:txBody>
          <a:bodyPr>
            <a:normAutofit/>
          </a:bodyPr>
          <a:lstStyle>
            <a:lvl1pPr>
              <a:defRPr sz="438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8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453546" y="1162033"/>
            <a:ext cx="3039351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05303" y="1618375"/>
            <a:ext cx="118872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802" y="1709928"/>
            <a:ext cx="2518601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27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219" y="1709928"/>
            <a:ext cx="5468112" cy="4096512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5802" y="3429000"/>
            <a:ext cx="2518601" cy="2066544"/>
          </a:xfrm>
        </p:spPr>
        <p:txBody>
          <a:bodyPr>
            <a:normAutofit/>
          </a:bodyPr>
          <a:lstStyle>
            <a:lvl1pPr marL="0" indent="0">
              <a:buNone/>
              <a:defRPr sz="1463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803" y="6356351"/>
            <a:ext cx="222885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453546" y="1162033"/>
            <a:ext cx="3039351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05303" y="1618375"/>
            <a:ext cx="118872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802" y="1709928"/>
            <a:ext cx="2518601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27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34219" y="1161288"/>
            <a:ext cx="5468112" cy="4645152"/>
          </a:xfrm>
        </p:spPr>
        <p:txBody>
          <a:bodyPr>
            <a:normAutofit/>
          </a:bodyPr>
          <a:lstStyle>
            <a:lvl1pPr marL="0" indent="0">
              <a:buNone/>
              <a:defRPr sz="2275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5802" y="3438144"/>
            <a:ext cx="2518601" cy="2057400"/>
          </a:xfrm>
        </p:spPr>
        <p:txBody>
          <a:bodyPr>
            <a:normAutofit/>
          </a:bodyPr>
          <a:lstStyle>
            <a:lvl1pPr marL="0" indent="0">
              <a:buNone/>
              <a:defRPr sz="1463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803" y="6356351"/>
            <a:ext cx="222885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4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25" r:id="rId6"/>
    <p:sldLayoutId id="2147483721" r:id="rId7"/>
    <p:sldLayoutId id="2147483722" r:id="rId8"/>
    <p:sldLayoutId id="2147483723" r:id="rId9"/>
    <p:sldLayoutId id="2147483724" r:id="rId10"/>
    <p:sldLayoutId id="2147483726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11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11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11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11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11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E970D8-412A-485B-93FD-3D3CCA3AD1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44" b="1686"/>
          <a:stretch/>
        </p:blipFill>
        <p:spPr>
          <a:xfrm>
            <a:off x="2" y="927054"/>
            <a:ext cx="9905998" cy="593094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8EE121D-DB77-4103-B79F-B96350DD428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398987" y="1224646"/>
            <a:ext cx="6315916" cy="963514"/>
          </a:xfrm>
          <a:effectLst>
            <a:glow rad="127000">
              <a:schemeClr val="accent1"/>
            </a:glow>
          </a:effectLst>
        </p:spPr>
        <p:txBody>
          <a:bodyPr anchor="ctr">
            <a:normAutofit/>
          </a:bodyPr>
          <a:lstStyle/>
          <a:p>
            <a:r>
              <a:rPr kumimoji="1" lang="en-US" altLang="ja-JP" sz="227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rgbClr val="FFC000"/>
                  </a:glow>
                </a:effectLst>
              </a:rPr>
              <a:t>1</a:t>
            </a:r>
            <a:r>
              <a:rPr kumimoji="1" lang="ja-JP" altLang="en-US" sz="227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rgbClr val="FFC000"/>
                  </a:glow>
                </a:effectLst>
              </a:rPr>
              <a:t>）</a:t>
            </a:r>
            <a:r>
              <a:rPr kumimoji="1" lang="en-US" altLang="ja-JP" sz="2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rgbClr val="FFC000"/>
                  </a:glow>
                </a:effectLst>
              </a:rPr>
              <a:t>30</a:t>
            </a:r>
            <a:r>
              <a:rPr kumimoji="1" lang="ja-JP" altLang="en-US" sz="227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rgbClr val="FFC000"/>
                  </a:glow>
                </a:effectLst>
              </a:rPr>
              <a:t>分</a:t>
            </a:r>
            <a:r>
              <a:rPr kumimoji="1" lang="en-US" altLang="ja-JP" sz="227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rgbClr val="FFC000"/>
                  </a:glow>
                </a:effectLst>
              </a:rPr>
              <a:t>~1</a:t>
            </a:r>
            <a:r>
              <a:rPr kumimoji="1" lang="ja-JP" altLang="en-US" sz="227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rgbClr val="FFC000"/>
                  </a:glow>
                </a:effectLst>
              </a:rPr>
              <a:t>時間に</a:t>
            </a:r>
            <a:r>
              <a:rPr kumimoji="1" lang="en-US" altLang="ja-JP" sz="227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rgbClr val="FFC000"/>
                  </a:glow>
                </a:effectLst>
              </a:rPr>
              <a:t>1</a:t>
            </a:r>
            <a:r>
              <a:rPr kumimoji="1" lang="ja-JP" altLang="en-US" sz="227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rgbClr val="FFC000"/>
                  </a:glow>
                </a:effectLst>
              </a:rPr>
              <a:t>回は窓を開けて換気します。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C5CC4C-DF44-44ED-87F7-BAD0AD9D37B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398987" y="2288114"/>
            <a:ext cx="6816824" cy="963513"/>
          </a:xfrm>
          <a:effectLst>
            <a:glow rad="127000">
              <a:schemeClr val="accent1"/>
            </a:glow>
          </a:effectLst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en-US" altLang="ja-JP" dirty="0">
                <a:effectLst>
                  <a:glow rad="228600">
                    <a:srgbClr val="FFC000"/>
                  </a:glow>
                </a:effectLst>
              </a:rPr>
              <a:t>2</a:t>
            </a:r>
            <a:r>
              <a:rPr kumimoji="1" lang="ja-JP" altLang="en-US" dirty="0">
                <a:effectLst>
                  <a:glow rad="228600">
                    <a:srgbClr val="FFC000"/>
                  </a:glow>
                </a:effectLst>
              </a:rPr>
              <a:t>）ドアノブや手すりなど接触しやすい場所を</a:t>
            </a:r>
            <a:endParaRPr kumimoji="1" lang="en-US" altLang="ja-JP" dirty="0">
              <a:effectLst>
                <a:glow rad="228600">
                  <a:srgbClr val="FFC000"/>
                </a:glow>
              </a:effectLst>
            </a:endParaRPr>
          </a:p>
          <a:p>
            <a:pPr marL="0" indent="0">
              <a:buNone/>
            </a:pPr>
            <a:r>
              <a:rPr kumimoji="1" lang="ja-JP" altLang="en-US" dirty="0">
                <a:effectLst>
                  <a:glow rad="228600">
                    <a:srgbClr val="FFC000"/>
                  </a:glow>
                </a:effectLst>
              </a:rPr>
              <a:t>　   何度も消毒します。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5F14030-1C17-42E4-A9D2-92CCD47A0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5131"/>
            <a:ext cx="9906001" cy="9630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47655" tIns="23827" rIns="47655" bIns="23827" numCol="1" anchor="t" anchorCtr="0" compatLnSpc="1">
            <a:prstTxWarp prst="textNoShape">
              <a:avLst/>
            </a:prstTxWarp>
          </a:bodyPr>
          <a:lstStyle/>
          <a:p>
            <a:endParaRPr lang="ja-JP" altLang="en-US" sz="938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5868F84-A491-47F0-9D5B-BB9AA8A1AA2A}"/>
              </a:ext>
            </a:extLst>
          </p:cNvPr>
          <p:cNvSpPr txBox="1"/>
          <p:nvPr/>
        </p:nvSpPr>
        <p:spPr>
          <a:xfrm>
            <a:off x="3398987" y="3468757"/>
            <a:ext cx="6386732" cy="792525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ja-JP" sz="2275" dirty="0">
                <a:effectLst>
                  <a:glow rad="228600">
                    <a:srgbClr val="FFC000"/>
                  </a:glow>
                </a:effectLst>
              </a:rPr>
              <a:t>3</a:t>
            </a:r>
            <a:r>
              <a:rPr lang="ja-JP" altLang="en-US" sz="2275" dirty="0">
                <a:effectLst>
                  <a:glow rad="228600">
                    <a:srgbClr val="FFC000"/>
                  </a:glow>
                </a:effectLst>
              </a:rPr>
              <a:t>）玄関に消毒液を設置しております。</a:t>
            </a:r>
            <a:endParaRPr lang="en-US" altLang="ja-JP" sz="2275" dirty="0">
              <a:effectLst>
                <a:glow rad="228600">
                  <a:srgbClr val="FFC000"/>
                </a:glow>
              </a:effectLst>
            </a:endParaRPr>
          </a:p>
          <a:p>
            <a:r>
              <a:rPr lang="en-US" altLang="ja-JP" sz="2275" dirty="0">
                <a:effectLst>
                  <a:glow rad="228600">
                    <a:srgbClr val="FFC000"/>
                  </a:glow>
                </a:effectLst>
              </a:rPr>
              <a:t>      </a:t>
            </a:r>
            <a:r>
              <a:rPr lang="ja-JP" altLang="en-US" sz="2275" dirty="0">
                <a:effectLst>
                  <a:glow rad="228600">
                    <a:srgbClr val="FFC000"/>
                  </a:glow>
                </a:effectLst>
              </a:rPr>
              <a:t>積極的にご利用ください。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298D3F4-7ED4-4314-9A5F-60C4E82BF1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60" y="160841"/>
            <a:ext cx="443307" cy="56721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065203A-0BF1-4AB4-AA6C-313769445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371" y="214389"/>
            <a:ext cx="443307" cy="56721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515335-9BC1-4739-82B0-B9DCF79C5FA7}"/>
              </a:ext>
            </a:extLst>
          </p:cNvPr>
          <p:cNvSpPr txBox="1"/>
          <p:nvPr/>
        </p:nvSpPr>
        <p:spPr>
          <a:xfrm>
            <a:off x="1459369" y="251775"/>
            <a:ext cx="61140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</a:rPr>
              <a:t>新型コロナウイルス対策をしています。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8D9739-8B7B-4BB2-BE5A-E983EF784943}"/>
              </a:ext>
            </a:extLst>
          </p:cNvPr>
          <p:cNvSpPr/>
          <p:nvPr/>
        </p:nvSpPr>
        <p:spPr>
          <a:xfrm>
            <a:off x="3398987" y="4704914"/>
            <a:ext cx="6315916" cy="442429"/>
          </a:xfrm>
          <a:prstGeom prst="rect">
            <a:avLst/>
          </a:prstGeom>
          <a:effectLst>
            <a:glow rad="127000">
              <a:schemeClr val="accent1"/>
            </a:glow>
          </a:effectLst>
        </p:spPr>
        <p:txBody>
          <a:bodyPr wrap="square">
            <a:spAutoFit/>
          </a:bodyPr>
          <a:lstStyle/>
          <a:p>
            <a:pPr lvl="0"/>
            <a:r>
              <a:rPr lang="en-US" altLang="ja-JP" sz="2275" dirty="0">
                <a:solidFill>
                  <a:srgbClr val="000000"/>
                </a:solidFill>
                <a:effectLst>
                  <a:glow rad="228600">
                    <a:srgbClr val="FFC000"/>
                  </a:glow>
                </a:effectLst>
              </a:rPr>
              <a:t>4</a:t>
            </a:r>
            <a:r>
              <a:rPr lang="ja-JP" altLang="en-US" sz="2275" dirty="0">
                <a:solidFill>
                  <a:srgbClr val="000000"/>
                </a:solidFill>
                <a:effectLst>
                  <a:glow rad="228600">
                    <a:srgbClr val="FFC000"/>
                  </a:glow>
                </a:effectLst>
              </a:rPr>
              <a:t>）スタッフは全員マスクを着用します。</a:t>
            </a:r>
          </a:p>
        </p:txBody>
      </p:sp>
    </p:spTree>
    <p:extLst>
      <p:ext uri="{BB962C8B-B14F-4D97-AF65-F5344CB8AC3E}">
        <p14:creationId xmlns:p14="http://schemas.microsoft.com/office/powerpoint/2010/main" val="36631543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303C22"/>
      </a:dk2>
      <a:lt2>
        <a:srgbClr val="E7E8E2"/>
      </a:lt2>
      <a:accent1>
        <a:srgbClr val="A196C6"/>
      </a:accent1>
      <a:accent2>
        <a:srgbClr val="7F8ABA"/>
      </a:accent2>
      <a:accent3>
        <a:srgbClr val="87A8BE"/>
      </a:accent3>
      <a:accent4>
        <a:srgbClr val="77AFAE"/>
      </a:accent4>
      <a:accent5>
        <a:srgbClr val="83AD9B"/>
      </a:accent5>
      <a:accent6>
        <a:srgbClr val="78AF80"/>
      </a:accent6>
      <a:hlink>
        <a:srgbClr val="7B8852"/>
      </a:hlink>
      <a:folHlink>
        <a:srgbClr val="82828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71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AccentBoxVTI</vt:lpstr>
      <vt:lpstr>1）30分~1時間に1回は窓を開けて換気します。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1）30分~1時間に1回は窓を開けて換気します。</dc:title>
  <dc:creator>中谷 功</dc:creator>
  <cp:lastModifiedBy>中谷 功</cp:lastModifiedBy>
  <cp:revision>7</cp:revision>
  <cp:lastPrinted>2020-04-10T11:22:56Z</cp:lastPrinted>
  <dcterms:created xsi:type="dcterms:W3CDTF">2020-04-10T08:49:04Z</dcterms:created>
  <dcterms:modified xsi:type="dcterms:W3CDTF">2020-04-10T11:29:22Z</dcterms:modified>
</cp:coreProperties>
</file>